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7" r:id="rId1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95" Type="http://schemas.openxmlformats.org/officeDocument/2006/relationships/slide" Target="slides/slide7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9.xml"/><Relationship Id="rId2" Type="http://schemas.openxmlformats.org/officeDocument/2006/relationships/image" Target="../media/image224.wmf"/><Relationship Id="rId3" Type="http://schemas.openxmlformats.org/officeDocument/2006/relationships/image" Target="../media/image225.wmf"/><Relationship Id="rId4" Type="http://schemas.openxmlformats.org/officeDocument/2006/relationships/image" Target="../media/image226.wmf"/><Relationship Id="rId5" Type="http://schemas.openxmlformats.org/officeDocument/2006/relationships/image" Target="../media/image227.wmf"/></Relationships>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7">
            <a:extLst>
              <a:ext uri="{FF2B5EF4-FFF2-40B4-BE49-F238E27FC236}">
                <a16:creationId xmlns:a16="http://schemas.microsoft.com/office/drawing/2014/main" id="{616E3D0B-62D8-7B98-46C6-7CE4EC56AA6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1C01D7-3E62-4F82-ABBC-9846789C6A09}"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1746" name="Rectangle 2">
            <a:extLst>
              <a:ext uri="{FF2B5EF4-FFF2-40B4-BE49-F238E27FC236}">
                <a16:creationId xmlns:a16="http://schemas.microsoft.com/office/drawing/2014/main" id="{5D53C8C0-7C27-A98B-011B-9AC1BEAF2EAD}"/>
              </a:ext>
            </a:extLst>
          </p:cNvPr>
          <p:cNvSpPr>
            <a:spLocks noGrp="1" noChangeArrowheads="1"/>
          </p:cNvSpPr>
          <p:nvPr>
            <p:ph type="title"/>
          </p:nvPr>
        </p:nvSpPr>
        <p:spPr>
          <a:xfrm>
            <a:off x="457200" y="214313"/>
            <a:ext cx="7793038" cy="1462087"/>
          </a:xfrm>
        </p:spPr>
        <p:txBody>
          <a:bodyPr/>
          <a:lstStyle/>
          <a:p>
            <a:pPr algn="ctr"/>
            <a:r>
              <a:rPr lang="en-US" altLang="zh-CN" sz="3600">
                <a:latin typeface="Arial" panose="020B0604020202020204" pitchFamily="34" charset="0"/>
                <a:ea typeface="宋体" panose="02010600030101010101" pitchFamily="2" charset="-122"/>
              </a:rPr>
              <a:t>What Is A Non-commercialized Acquisition</a:t>
            </a:r>
          </a:p>
        </p:txBody>
      </p:sp>
      <p:sp>
        <p:nvSpPr>
          <p:cNvPr id="31747" name="Rectangle 3">
            <a:extLst>
              <a:ext uri="{FF2B5EF4-FFF2-40B4-BE49-F238E27FC236}">
                <a16:creationId xmlns:a16="http://schemas.microsoft.com/office/drawing/2014/main" id="{8D0A8B27-1256-AEAE-1C0A-430383571EB9}"/>
              </a:ext>
            </a:extLst>
          </p:cNvPr>
          <p:cNvSpPr>
            <a:spLocks noGrp="1" noChangeArrowheads="1"/>
          </p:cNvSpPr>
          <p:nvPr>
            <p:ph type="body" sz="half" idx="1"/>
          </p:nvPr>
        </p:nvSpPr>
        <p:spPr>
          <a:xfrm>
            <a:off x="914400" y="2286000"/>
            <a:ext cx="5827713" cy="1868488"/>
          </a:xfrm>
        </p:spPr>
        <p:txBody>
          <a:bodyPr/>
          <a:lstStyle/>
          <a:p>
            <a:pPr>
              <a:buFont typeface="Wingdings" panose="05000000000000000000" pitchFamily="2" charset="2"/>
              <a:buNone/>
            </a:pPr>
            <a:r>
              <a:rPr lang="en-US" altLang="zh-CN" sz="20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An acquisition where services or supplies are purchased by the government that are unique and uncommon to any other entity</a:t>
            </a:r>
          </a:p>
          <a:p>
            <a:pPr>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p:txBody>
      </p:sp>
      <p:pic>
        <p:nvPicPr>
          <p:cNvPr id="31749" name="Picture 5">
            <a:extLst>
              <a:ext uri="{FF2B5EF4-FFF2-40B4-BE49-F238E27FC236}">
                <a16:creationId xmlns:a16="http://schemas.microsoft.com/office/drawing/2014/main" id="{6F8F1CCF-10AE-E38D-F778-A71A2636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19400"/>
            <a:ext cx="1755775" cy="1830388"/>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6EE2BAED-F1C5-9D06-FFA3-5F527828C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
            <a:ext cx="855663" cy="1736725"/>
          </a:xfrm>
          <a:prstGeom prst="rect">
            <a:avLst/>
          </a:prstGeom>
          <a:noFill/>
          <a:extLst>
            <a:ext uri="{909E8E84-426E-40DD-AFC4-6F175D3DCCD1}">
              <a14:hiddenFill xmlns:a14="http://schemas.microsoft.com/office/drawing/2010/main">
                <a:solidFill>
                  <a:srgbClr val="FFFFFF"/>
                </a:solidFill>
              </a14:hiddenFill>
            </a:ext>
          </a:extLst>
        </p:spPr>
      </p:pic>
      <p:pic>
        <p:nvPicPr>
          <p:cNvPr id="31751" name="Picture 7">
            <a:extLst>
              <a:ext uri="{FF2B5EF4-FFF2-40B4-BE49-F238E27FC236}">
                <a16:creationId xmlns:a16="http://schemas.microsoft.com/office/drawing/2014/main" id="{3FBD3DCE-25CA-495E-1388-36F54C895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191000"/>
            <a:ext cx="2118786" cy="2118786"/>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ABFD4DC3-9DBF-79D1-DBBA-662C8CC25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572000"/>
            <a:ext cx="1824038" cy="1531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